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8"/>
  </p:notesMasterIdLst>
  <p:handoutMasterIdLst>
    <p:handoutMasterId r:id="rId9"/>
  </p:handoutMasterIdLst>
  <p:sldIdLst>
    <p:sldId id="757" r:id="rId3"/>
    <p:sldId id="758" r:id="rId4"/>
    <p:sldId id="759" r:id="rId5"/>
    <p:sldId id="760" r:id="rId6"/>
    <p:sldId id="761" r:id="rId7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3D0"/>
    <a:srgbClr val="1742A1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5468" autoAdjust="0"/>
  </p:normalViewPr>
  <p:slideViewPr>
    <p:cSldViewPr snapToGrid="0" snapToObjects="1">
      <p:cViewPr varScale="1">
        <p:scale>
          <a:sx n="74" d="100"/>
          <a:sy n="74" d="100"/>
        </p:scale>
        <p:origin x="21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9/15/2023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11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9/15/2023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endParaRPr lang="en-US" sz="1800" cap="small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3601157" y="4860974"/>
            <a:ext cx="5258682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Solar Power Example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11157-7981-4AB8-9585-669DFD6FF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162" y="141580"/>
            <a:ext cx="7556313" cy="1116106"/>
          </a:xfrm>
        </p:spPr>
        <p:txBody>
          <a:bodyPr/>
          <a:lstStyle/>
          <a:p>
            <a:r>
              <a:rPr lang="en-US" dirty="0"/>
              <a:t>Plot Solar Power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264596-A218-4BDB-AF9C-8DC127342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2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E3BD87DC-A610-4BC6-9C55-E4312C21D9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2153CC-E345-2767-ABCE-4853F8D47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04" y="699633"/>
            <a:ext cx="5721644" cy="29910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FB6CF-A025-4219-A256-5BD5B6BB6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577" y="2777706"/>
            <a:ext cx="5918565" cy="393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99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C130-8B8B-48DE-BB0C-36BDE937B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for White Noise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A42583-0147-4F39-835D-7FD21A5DB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3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37E7D3-2B2D-85C3-9E81-73963632C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10" y="1600200"/>
            <a:ext cx="6780823" cy="283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214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DD38D-0AD6-4CE4-A2CA-F8DCDED41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ACF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A95D72-C44E-412B-AC84-31474C383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4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97568F0B-354E-4461-9D4F-016B9498B0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D108D0-1AB4-37DD-87B4-BA3249E8A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41" y="1223435"/>
            <a:ext cx="6538078" cy="2459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689FD0-FFE5-F4A4-6E77-AD9059814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86" y="1832442"/>
            <a:ext cx="4807044" cy="10039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BFB335-2E73-D693-A2C5-679B36F12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649" y="3213013"/>
            <a:ext cx="6565961" cy="327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124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228B3-D11E-48CF-9BC8-EE246A22E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PACF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039AC4-0904-4A18-BF43-5C8C73010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5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AF1435-4BE0-E4AA-393F-E69C68176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98" y="1891577"/>
            <a:ext cx="6486706" cy="321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112271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29623</TotalTime>
  <Words>26</Words>
  <Application>Microsoft Office PowerPoint</Application>
  <PresentationFormat>On-screen Show (4:3)</PresentationFormat>
  <Paragraphs>13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Franklin Gothic Book</vt:lpstr>
      <vt:lpstr>Rockwell</vt:lpstr>
      <vt:lpstr>Wingdings</vt:lpstr>
      <vt:lpstr>Advantage WFU Gray</vt:lpstr>
      <vt:lpstr>Custom Design</vt:lpstr>
      <vt:lpstr>Solar Power Example</vt:lpstr>
      <vt:lpstr>Plot Solar Power Data</vt:lpstr>
      <vt:lpstr>Test for White Noise</vt:lpstr>
      <vt:lpstr>Plot ACF</vt:lpstr>
      <vt:lpstr>Plot PACF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Tonya Balan</cp:lastModifiedBy>
  <cp:revision>1053</cp:revision>
  <cp:lastPrinted>2016-10-04T20:26:21Z</cp:lastPrinted>
  <dcterms:created xsi:type="dcterms:W3CDTF">2014-09-07T15:36:25Z</dcterms:created>
  <dcterms:modified xsi:type="dcterms:W3CDTF">2023-09-15T13:57:47Z</dcterms:modified>
</cp:coreProperties>
</file>